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2A05B5-1A68-496B-819E-1BF38098E87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617D39-771C-4211-91AF-181E6EF31ADC}">
      <dgm:prSet phldrT="[Text]"/>
      <dgm:spPr/>
      <dgm:t>
        <a:bodyPr/>
        <a:lstStyle/>
        <a:p>
          <a:r>
            <a:rPr lang="en-US" dirty="0" smtClean="0"/>
            <a:t>Collaborative</a:t>
          </a:r>
          <a:endParaRPr lang="en-US" dirty="0"/>
        </a:p>
      </dgm:t>
    </dgm:pt>
    <dgm:pt modelId="{7B5CAC2E-8CD4-4306-9307-52B695E08D48}" type="parTrans" cxnId="{C7D9AF27-0F1F-4EAD-8372-A66D47FAAC13}">
      <dgm:prSet/>
      <dgm:spPr/>
      <dgm:t>
        <a:bodyPr/>
        <a:lstStyle/>
        <a:p>
          <a:endParaRPr lang="en-US"/>
        </a:p>
      </dgm:t>
    </dgm:pt>
    <dgm:pt modelId="{F4C5A10A-E295-4474-8160-5E5AA68EA109}" type="sibTrans" cxnId="{C7D9AF27-0F1F-4EAD-8372-A66D47FAAC13}">
      <dgm:prSet/>
      <dgm:spPr/>
      <dgm:t>
        <a:bodyPr/>
        <a:lstStyle/>
        <a:p>
          <a:endParaRPr lang="en-US"/>
        </a:p>
      </dgm:t>
    </dgm:pt>
    <dgm:pt modelId="{51B6B291-C0A2-438E-AEFF-A18816062640}">
      <dgm:prSet phldrT="[Text]"/>
      <dgm:spPr/>
      <dgm:t>
        <a:bodyPr/>
        <a:lstStyle/>
        <a:p>
          <a:r>
            <a:rPr lang="en-US" dirty="0" smtClean="0"/>
            <a:t>Interpretive</a:t>
          </a:r>
          <a:endParaRPr lang="en-US" dirty="0"/>
        </a:p>
      </dgm:t>
    </dgm:pt>
    <dgm:pt modelId="{FA749323-CDE4-4AC0-9D0D-CE5FC631C6B7}" type="parTrans" cxnId="{77A6D625-996D-4263-ACD8-7F52E1FC2514}">
      <dgm:prSet/>
      <dgm:spPr/>
      <dgm:t>
        <a:bodyPr/>
        <a:lstStyle/>
        <a:p>
          <a:endParaRPr lang="en-US"/>
        </a:p>
      </dgm:t>
    </dgm:pt>
    <dgm:pt modelId="{8387DD10-0A65-4CAC-A4BC-A197158F03E9}" type="sibTrans" cxnId="{77A6D625-996D-4263-ACD8-7F52E1FC2514}">
      <dgm:prSet/>
      <dgm:spPr/>
      <dgm:t>
        <a:bodyPr/>
        <a:lstStyle/>
        <a:p>
          <a:endParaRPr lang="en-US"/>
        </a:p>
      </dgm:t>
    </dgm:pt>
    <dgm:pt modelId="{12D798CC-F470-4A17-B7EC-63C4417B1E7E}">
      <dgm:prSet phldrT="[Text]"/>
      <dgm:spPr/>
      <dgm:t>
        <a:bodyPr/>
        <a:lstStyle/>
        <a:p>
          <a:r>
            <a:rPr lang="en-US" dirty="0" smtClean="0"/>
            <a:t>Productive</a:t>
          </a:r>
          <a:endParaRPr lang="en-US" dirty="0"/>
        </a:p>
      </dgm:t>
    </dgm:pt>
    <dgm:pt modelId="{62B5662E-7E22-4711-B0FB-84D0DE8983E3}" type="parTrans" cxnId="{3544CD52-79A3-4E00-AAB5-72F823DBBC7F}">
      <dgm:prSet/>
      <dgm:spPr/>
      <dgm:t>
        <a:bodyPr/>
        <a:lstStyle/>
        <a:p>
          <a:endParaRPr lang="en-US"/>
        </a:p>
      </dgm:t>
    </dgm:pt>
    <dgm:pt modelId="{449FC3CD-E773-4387-8901-41E7445ED20F}" type="sibTrans" cxnId="{3544CD52-79A3-4E00-AAB5-72F823DBBC7F}">
      <dgm:prSet/>
      <dgm:spPr/>
      <dgm:t>
        <a:bodyPr/>
        <a:lstStyle/>
        <a:p>
          <a:endParaRPr lang="en-US"/>
        </a:p>
      </dgm:t>
    </dgm:pt>
    <dgm:pt modelId="{0BC4B815-9F75-482E-81AA-AA81B566C643}" type="pres">
      <dgm:prSet presAssocID="{B52A05B5-1A68-496B-819E-1BF38098E87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BF80C87-3F49-4537-B76B-A7E8B73CA491}" type="pres">
      <dgm:prSet presAssocID="{B52A05B5-1A68-496B-819E-1BF38098E876}" presName="Name1" presStyleCnt="0"/>
      <dgm:spPr/>
    </dgm:pt>
    <dgm:pt modelId="{20D92B17-E454-44D6-B2F9-DBE8E2077069}" type="pres">
      <dgm:prSet presAssocID="{B52A05B5-1A68-496B-819E-1BF38098E876}" presName="cycle" presStyleCnt="0"/>
      <dgm:spPr/>
    </dgm:pt>
    <dgm:pt modelId="{F8280F69-94EF-4078-AA02-9B05A5897587}" type="pres">
      <dgm:prSet presAssocID="{B52A05B5-1A68-496B-819E-1BF38098E876}" presName="srcNode" presStyleLbl="node1" presStyleIdx="0" presStyleCnt="3"/>
      <dgm:spPr/>
    </dgm:pt>
    <dgm:pt modelId="{9C5883F5-C6ED-42A1-87B3-EF14BEE27063}" type="pres">
      <dgm:prSet presAssocID="{B52A05B5-1A68-496B-819E-1BF38098E876}" presName="conn" presStyleLbl="parChTrans1D2" presStyleIdx="0" presStyleCnt="1"/>
      <dgm:spPr/>
      <dgm:t>
        <a:bodyPr/>
        <a:lstStyle/>
        <a:p>
          <a:endParaRPr lang="en-US"/>
        </a:p>
      </dgm:t>
    </dgm:pt>
    <dgm:pt modelId="{84F97D32-2B45-441F-9F96-A5295AFB110C}" type="pres">
      <dgm:prSet presAssocID="{B52A05B5-1A68-496B-819E-1BF38098E876}" presName="extraNode" presStyleLbl="node1" presStyleIdx="0" presStyleCnt="3"/>
      <dgm:spPr/>
    </dgm:pt>
    <dgm:pt modelId="{54C6716B-6497-4D05-AEA7-47FB0A04F25F}" type="pres">
      <dgm:prSet presAssocID="{B52A05B5-1A68-496B-819E-1BF38098E876}" presName="dstNode" presStyleLbl="node1" presStyleIdx="0" presStyleCnt="3"/>
      <dgm:spPr/>
    </dgm:pt>
    <dgm:pt modelId="{8B9FC241-399B-46B2-A633-8667FCAD5458}" type="pres">
      <dgm:prSet presAssocID="{B7617D39-771C-4211-91AF-181E6EF31ADC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FF7108-789F-4A86-BE5B-0D00F1624D84}" type="pres">
      <dgm:prSet presAssocID="{B7617D39-771C-4211-91AF-181E6EF31ADC}" presName="accent_1" presStyleCnt="0"/>
      <dgm:spPr/>
    </dgm:pt>
    <dgm:pt modelId="{6A4732E7-0727-4B96-AE58-92B3D2A7208C}" type="pres">
      <dgm:prSet presAssocID="{B7617D39-771C-4211-91AF-181E6EF31ADC}" presName="accentRepeatNode" presStyleLbl="solidFgAcc1" presStyleIdx="0" presStyleCnt="3"/>
      <dgm:spPr/>
    </dgm:pt>
    <dgm:pt modelId="{A6E93CEE-1878-49C9-B15B-AC75C8C65945}" type="pres">
      <dgm:prSet presAssocID="{51B6B291-C0A2-438E-AEFF-A18816062640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67BD35-DE78-4CAF-8ADD-E126664554EF}" type="pres">
      <dgm:prSet presAssocID="{51B6B291-C0A2-438E-AEFF-A18816062640}" presName="accent_2" presStyleCnt="0"/>
      <dgm:spPr/>
    </dgm:pt>
    <dgm:pt modelId="{1145A367-8A10-4BF1-8793-06CC297907EE}" type="pres">
      <dgm:prSet presAssocID="{51B6B291-C0A2-438E-AEFF-A18816062640}" presName="accentRepeatNode" presStyleLbl="solidFgAcc1" presStyleIdx="1" presStyleCnt="3"/>
      <dgm:spPr/>
    </dgm:pt>
    <dgm:pt modelId="{ABE38E02-1968-424A-BB0C-4B672023E023}" type="pres">
      <dgm:prSet presAssocID="{12D798CC-F470-4A17-B7EC-63C4417B1E7E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D0BFF1-A00F-4739-A10C-8525AD376B3D}" type="pres">
      <dgm:prSet presAssocID="{12D798CC-F470-4A17-B7EC-63C4417B1E7E}" presName="accent_3" presStyleCnt="0"/>
      <dgm:spPr/>
    </dgm:pt>
    <dgm:pt modelId="{9B6CD216-A47E-4B26-821C-E84F56A785A0}" type="pres">
      <dgm:prSet presAssocID="{12D798CC-F470-4A17-B7EC-63C4417B1E7E}" presName="accentRepeatNode" presStyleLbl="solidFgAcc1" presStyleIdx="2" presStyleCnt="3"/>
      <dgm:spPr/>
    </dgm:pt>
  </dgm:ptLst>
  <dgm:cxnLst>
    <dgm:cxn modelId="{77A6D625-996D-4263-ACD8-7F52E1FC2514}" srcId="{B52A05B5-1A68-496B-819E-1BF38098E876}" destId="{51B6B291-C0A2-438E-AEFF-A18816062640}" srcOrd="1" destOrd="0" parTransId="{FA749323-CDE4-4AC0-9D0D-CE5FC631C6B7}" sibTransId="{8387DD10-0A65-4CAC-A4BC-A197158F03E9}"/>
    <dgm:cxn modelId="{95AE9B0C-4666-4CB6-86AB-C189A66F45BE}" type="presOf" srcId="{F4C5A10A-E295-4474-8160-5E5AA68EA109}" destId="{9C5883F5-C6ED-42A1-87B3-EF14BEE27063}" srcOrd="0" destOrd="0" presId="urn:microsoft.com/office/officeart/2008/layout/VerticalCurvedList"/>
    <dgm:cxn modelId="{86612FCC-398A-4096-9AC1-8C75844AC4A5}" type="presOf" srcId="{51B6B291-C0A2-438E-AEFF-A18816062640}" destId="{A6E93CEE-1878-49C9-B15B-AC75C8C65945}" srcOrd="0" destOrd="0" presId="urn:microsoft.com/office/officeart/2008/layout/VerticalCurvedList"/>
    <dgm:cxn modelId="{615E0ECA-7457-471B-96AD-55C892EF9558}" type="presOf" srcId="{B52A05B5-1A68-496B-819E-1BF38098E876}" destId="{0BC4B815-9F75-482E-81AA-AA81B566C643}" srcOrd="0" destOrd="0" presId="urn:microsoft.com/office/officeart/2008/layout/VerticalCurvedList"/>
    <dgm:cxn modelId="{78FD3253-6DDF-4BCB-AD3A-B748CD6AAEC2}" type="presOf" srcId="{B7617D39-771C-4211-91AF-181E6EF31ADC}" destId="{8B9FC241-399B-46B2-A633-8667FCAD5458}" srcOrd="0" destOrd="0" presId="urn:microsoft.com/office/officeart/2008/layout/VerticalCurvedList"/>
    <dgm:cxn modelId="{3544CD52-79A3-4E00-AAB5-72F823DBBC7F}" srcId="{B52A05B5-1A68-496B-819E-1BF38098E876}" destId="{12D798CC-F470-4A17-B7EC-63C4417B1E7E}" srcOrd="2" destOrd="0" parTransId="{62B5662E-7E22-4711-B0FB-84D0DE8983E3}" sibTransId="{449FC3CD-E773-4387-8901-41E7445ED20F}"/>
    <dgm:cxn modelId="{CD2DF2AF-041C-4FFE-A16C-BC7402E1DC89}" type="presOf" srcId="{12D798CC-F470-4A17-B7EC-63C4417B1E7E}" destId="{ABE38E02-1968-424A-BB0C-4B672023E023}" srcOrd="0" destOrd="0" presId="urn:microsoft.com/office/officeart/2008/layout/VerticalCurvedList"/>
    <dgm:cxn modelId="{C7D9AF27-0F1F-4EAD-8372-A66D47FAAC13}" srcId="{B52A05B5-1A68-496B-819E-1BF38098E876}" destId="{B7617D39-771C-4211-91AF-181E6EF31ADC}" srcOrd="0" destOrd="0" parTransId="{7B5CAC2E-8CD4-4306-9307-52B695E08D48}" sibTransId="{F4C5A10A-E295-4474-8160-5E5AA68EA109}"/>
    <dgm:cxn modelId="{FC4A568F-F47B-44F8-8254-E068AE6200C4}" type="presParOf" srcId="{0BC4B815-9F75-482E-81AA-AA81B566C643}" destId="{7BF80C87-3F49-4537-B76B-A7E8B73CA491}" srcOrd="0" destOrd="0" presId="urn:microsoft.com/office/officeart/2008/layout/VerticalCurvedList"/>
    <dgm:cxn modelId="{C7741461-3EE7-4FBD-B7F4-5C8D780661C0}" type="presParOf" srcId="{7BF80C87-3F49-4537-B76B-A7E8B73CA491}" destId="{20D92B17-E454-44D6-B2F9-DBE8E2077069}" srcOrd="0" destOrd="0" presId="urn:microsoft.com/office/officeart/2008/layout/VerticalCurvedList"/>
    <dgm:cxn modelId="{B30E4E3A-CA9A-42A5-B842-5D8B2FEC2CE9}" type="presParOf" srcId="{20D92B17-E454-44D6-B2F9-DBE8E2077069}" destId="{F8280F69-94EF-4078-AA02-9B05A5897587}" srcOrd="0" destOrd="0" presId="urn:microsoft.com/office/officeart/2008/layout/VerticalCurvedList"/>
    <dgm:cxn modelId="{577C4A14-BB5D-41BD-A7D1-2C3887F43766}" type="presParOf" srcId="{20D92B17-E454-44D6-B2F9-DBE8E2077069}" destId="{9C5883F5-C6ED-42A1-87B3-EF14BEE27063}" srcOrd="1" destOrd="0" presId="urn:microsoft.com/office/officeart/2008/layout/VerticalCurvedList"/>
    <dgm:cxn modelId="{2749D206-BDBA-4E27-B6BC-014C3CBFE358}" type="presParOf" srcId="{20D92B17-E454-44D6-B2F9-DBE8E2077069}" destId="{84F97D32-2B45-441F-9F96-A5295AFB110C}" srcOrd="2" destOrd="0" presId="urn:microsoft.com/office/officeart/2008/layout/VerticalCurvedList"/>
    <dgm:cxn modelId="{29D1C99C-8AF8-4747-8BC3-EF272CC00B5A}" type="presParOf" srcId="{20D92B17-E454-44D6-B2F9-DBE8E2077069}" destId="{54C6716B-6497-4D05-AEA7-47FB0A04F25F}" srcOrd="3" destOrd="0" presId="urn:microsoft.com/office/officeart/2008/layout/VerticalCurvedList"/>
    <dgm:cxn modelId="{2597F8FF-FA97-47C2-95F3-EC9FCD62A500}" type="presParOf" srcId="{7BF80C87-3F49-4537-B76B-A7E8B73CA491}" destId="{8B9FC241-399B-46B2-A633-8667FCAD5458}" srcOrd="1" destOrd="0" presId="urn:microsoft.com/office/officeart/2008/layout/VerticalCurvedList"/>
    <dgm:cxn modelId="{CEECA3CB-1D21-4DDF-AFE0-DED5F1FCEE0A}" type="presParOf" srcId="{7BF80C87-3F49-4537-B76B-A7E8B73CA491}" destId="{A1FF7108-789F-4A86-BE5B-0D00F1624D84}" srcOrd="2" destOrd="0" presId="urn:microsoft.com/office/officeart/2008/layout/VerticalCurvedList"/>
    <dgm:cxn modelId="{97F596F2-76E1-4EDC-9041-46310C6931D5}" type="presParOf" srcId="{A1FF7108-789F-4A86-BE5B-0D00F1624D84}" destId="{6A4732E7-0727-4B96-AE58-92B3D2A7208C}" srcOrd="0" destOrd="0" presId="urn:microsoft.com/office/officeart/2008/layout/VerticalCurvedList"/>
    <dgm:cxn modelId="{F183215C-5378-414C-9777-87AFC6780FDB}" type="presParOf" srcId="{7BF80C87-3F49-4537-B76B-A7E8B73CA491}" destId="{A6E93CEE-1878-49C9-B15B-AC75C8C65945}" srcOrd="3" destOrd="0" presId="urn:microsoft.com/office/officeart/2008/layout/VerticalCurvedList"/>
    <dgm:cxn modelId="{0FD5F681-03F3-4A02-A3CB-130556409E73}" type="presParOf" srcId="{7BF80C87-3F49-4537-B76B-A7E8B73CA491}" destId="{9B67BD35-DE78-4CAF-8ADD-E126664554EF}" srcOrd="4" destOrd="0" presId="urn:microsoft.com/office/officeart/2008/layout/VerticalCurvedList"/>
    <dgm:cxn modelId="{BDB5E59E-EF8E-4370-A7DA-9B1C8818BDA1}" type="presParOf" srcId="{9B67BD35-DE78-4CAF-8ADD-E126664554EF}" destId="{1145A367-8A10-4BF1-8793-06CC297907EE}" srcOrd="0" destOrd="0" presId="urn:microsoft.com/office/officeart/2008/layout/VerticalCurvedList"/>
    <dgm:cxn modelId="{6E7DFF06-2DB3-4F9D-B297-1772011C8B9A}" type="presParOf" srcId="{7BF80C87-3F49-4537-B76B-A7E8B73CA491}" destId="{ABE38E02-1968-424A-BB0C-4B672023E023}" srcOrd="5" destOrd="0" presId="urn:microsoft.com/office/officeart/2008/layout/VerticalCurvedList"/>
    <dgm:cxn modelId="{7A3AAAC0-E185-4A41-9816-1F5DD4F9D851}" type="presParOf" srcId="{7BF80C87-3F49-4537-B76B-A7E8B73CA491}" destId="{ABD0BFF1-A00F-4739-A10C-8525AD376B3D}" srcOrd="6" destOrd="0" presId="urn:microsoft.com/office/officeart/2008/layout/VerticalCurvedList"/>
    <dgm:cxn modelId="{99650AF3-2070-40E0-A88E-814C6E549DBC}" type="presParOf" srcId="{ABD0BFF1-A00F-4739-A10C-8525AD376B3D}" destId="{9B6CD216-A47E-4B26-821C-E84F56A785A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5883F5-C6ED-42A1-87B3-EF14BEE27063}">
      <dsp:nvSpPr>
        <dsp:cNvPr id="0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FC241-399B-46B2-A633-8667FCAD5458}">
      <dsp:nvSpPr>
        <dsp:cNvPr id="0" name=""/>
        <dsp:cNvSpPr/>
      </dsp:nvSpPr>
      <dsp:spPr>
        <a:xfrm>
          <a:off x="628203" y="452596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119380" rIns="119380" bIns="11938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Collaborative</a:t>
          </a:r>
          <a:endParaRPr lang="en-US" sz="4700" kern="1200" dirty="0"/>
        </a:p>
      </dsp:txBody>
      <dsp:txXfrm>
        <a:off x="628203" y="452596"/>
        <a:ext cx="7538938" cy="905192"/>
      </dsp:txXfrm>
    </dsp:sp>
    <dsp:sp modelId="{6A4732E7-0727-4B96-AE58-92B3D2A7208C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E93CEE-1878-49C9-B15B-AC75C8C65945}">
      <dsp:nvSpPr>
        <dsp:cNvPr id="0" name=""/>
        <dsp:cNvSpPr/>
      </dsp:nvSpPr>
      <dsp:spPr>
        <a:xfrm>
          <a:off x="957241" y="1810385"/>
          <a:ext cx="7209900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119380" rIns="119380" bIns="11938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Interpretive</a:t>
          </a:r>
          <a:endParaRPr lang="en-US" sz="4700" kern="1200" dirty="0"/>
        </a:p>
      </dsp:txBody>
      <dsp:txXfrm>
        <a:off x="957241" y="1810385"/>
        <a:ext cx="7209900" cy="905192"/>
      </dsp:txXfrm>
    </dsp:sp>
    <dsp:sp modelId="{1145A367-8A10-4BF1-8793-06CC297907EE}">
      <dsp:nvSpPr>
        <dsp:cNvPr id="0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38E02-1968-424A-BB0C-4B672023E023}">
      <dsp:nvSpPr>
        <dsp:cNvPr id="0" name=""/>
        <dsp:cNvSpPr/>
      </dsp:nvSpPr>
      <dsp:spPr>
        <a:xfrm>
          <a:off x="628203" y="3168174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119380" rIns="119380" bIns="11938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Productive</a:t>
          </a:r>
          <a:endParaRPr lang="en-US" sz="4700" kern="1200" dirty="0"/>
        </a:p>
      </dsp:txBody>
      <dsp:txXfrm>
        <a:off x="628203" y="3168174"/>
        <a:ext cx="7538938" cy="905192"/>
      </dsp:txXfrm>
    </dsp:sp>
    <dsp:sp modelId="{9B6CD216-A47E-4B26-821C-E84F56A785A0}">
      <dsp:nvSpPr>
        <dsp:cNvPr id="0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04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8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4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38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91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6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97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61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2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5278E-E1D0-43F0-910D-80EBDD49AB4D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5AEB-C3F5-4E4E-A0B3-07D12BFEF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5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Language Proficiency Level Correlations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24400" y="2133600"/>
            <a:ext cx="41910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Emerging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1981200"/>
            <a:ext cx="4191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Beginning</a:t>
            </a:r>
          </a:p>
          <a:p>
            <a:r>
              <a:rPr lang="en-US" dirty="0" smtClean="0"/>
              <a:t>Early Intermediate (low)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2743200"/>
            <a:ext cx="4191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Early Intermediate (high)</a:t>
            </a:r>
          </a:p>
          <a:p>
            <a:r>
              <a:rPr lang="en-US" dirty="0" smtClean="0"/>
              <a:t>Intermediate</a:t>
            </a:r>
          </a:p>
          <a:p>
            <a:r>
              <a:rPr lang="en-US" dirty="0" smtClean="0"/>
              <a:t>Early Advanced (low)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24400" y="3048000"/>
            <a:ext cx="41910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Expanding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3810000"/>
            <a:ext cx="4191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Early Advanced (high)</a:t>
            </a:r>
          </a:p>
          <a:p>
            <a:r>
              <a:rPr lang="en-US" dirty="0" smtClean="0"/>
              <a:t>Advanced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24400" y="3974068"/>
            <a:ext cx="41910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Bridging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9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Modes of Communication</a:t>
            </a:r>
            <a:br>
              <a:rPr lang="en-US" dirty="0" smtClean="0"/>
            </a:br>
            <a:r>
              <a:rPr lang="en-US" dirty="0" smtClean="0"/>
              <a:t>and Domains of Language Acquisition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4255346"/>
              </p:ext>
            </p:extLst>
          </p:nvPr>
        </p:nvGraphicFramePr>
        <p:xfrm>
          <a:off x="457200" y="21034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26670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Listening</a:t>
            </a:r>
          </a:p>
          <a:p>
            <a:r>
              <a:rPr lang="en-US" b="1" dirty="0" smtClean="0"/>
              <a:t>Speaking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78069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Reading</a:t>
            </a:r>
          </a:p>
          <a:p>
            <a:r>
              <a:rPr lang="en-US" b="1" dirty="0" smtClean="0"/>
              <a:t>Listening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373469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Speaking</a:t>
            </a:r>
          </a:p>
          <a:p>
            <a:r>
              <a:rPr lang="en-US" b="1" dirty="0" smtClean="0"/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3581526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On-screen Show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Language Proficiency Level Correlations</vt:lpstr>
      <vt:lpstr>Modes of Communication and Domains of Language Acquisition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Proficiency Level Correlations</dc:title>
  <dc:creator>Joanna Della Gatta</dc:creator>
  <cp:lastModifiedBy>Joanna Della Gatta</cp:lastModifiedBy>
  <cp:revision>1</cp:revision>
  <dcterms:created xsi:type="dcterms:W3CDTF">2014-12-30T19:08:52Z</dcterms:created>
  <dcterms:modified xsi:type="dcterms:W3CDTF">2014-12-30T19:09:46Z</dcterms:modified>
</cp:coreProperties>
</file>